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7" r:id="rId4"/>
    <p:sldId id="258" r:id="rId5"/>
  </p:sldIdLst>
  <p:sldSz cx="5853113" cy="3292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74" d="100"/>
          <a:sy n="174" d="100"/>
        </p:scale>
        <p:origin x="63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639" y="538838"/>
            <a:ext cx="4389835" cy="1146269"/>
          </a:xfrm>
        </p:spPr>
        <p:txBody>
          <a:bodyPr anchor="b"/>
          <a:lstStyle>
            <a:lvl1pPr algn="ctr">
              <a:defRPr sz="288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639" y="1729312"/>
            <a:ext cx="4389835" cy="794919"/>
          </a:xfrm>
        </p:spPr>
        <p:txBody>
          <a:bodyPr/>
          <a:lstStyle>
            <a:lvl1pPr marL="0" indent="0" algn="ctr">
              <a:buNone/>
              <a:defRPr sz="1152"/>
            </a:lvl1pPr>
            <a:lvl2pPr marL="219502" indent="0" algn="ctr">
              <a:buNone/>
              <a:defRPr sz="960"/>
            </a:lvl2pPr>
            <a:lvl3pPr marL="439003" indent="0" algn="ctr">
              <a:buNone/>
              <a:defRPr sz="864"/>
            </a:lvl3pPr>
            <a:lvl4pPr marL="658505" indent="0" algn="ctr">
              <a:buNone/>
              <a:defRPr sz="768"/>
            </a:lvl4pPr>
            <a:lvl5pPr marL="878007" indent="0" algn="ctr">
              <a:buNone/>
              <a:defRPr sz="768"/>
            </a:lvl5pPr>
            <a:lvl6pPr marL="1097509" indent="0" algn="ctr">
              <a:buNone/>
              <a:defRPr sz="768"/>
            </a:lvl6pPr>
            <a:lvl7pPr marL="1317010" indent="0" algn="ctr">
              <a:buNone/>
              <a:defRPr sz="768"/>
            </a:lvl7pPr>
            <a:lvl8pPr marL="1536512" indent="0" algn="ctr">
              <a:buNone/>
              <a:defRPr sz="768"/>
            </a:lvl8pPr>
            <a:lvl9pPr marL="1756014" indent="0" algn="ctr">
              <a:buNone/>
              <a:defRPr sz="768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252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7370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53" y="820833"/>
            <a:ext cx="5048310" cy="1369578"/>
          </a:xfrm>
        </p:spPr>
        <p:txBody>
          <a:bodyPr anchor="b"/>
          <a:lstStyle>
            <a:lvl1pPr>
              <a:defRPr sz="288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353" y="2203367"/>
            <a:ext cx="5048310" cy="720229"/>
          </a:xfrm>
        </p:spPr>
        <p:txBody>
          <a:bodyPr/>
          <a:lstStyle>
            <a:lvl1pPr marL="0" indent="0">
              <a:buNone/>
              <a:defRPr sz="1152">
                <a:solidFill>
                  <a:schemeClr val="tx1">
                    <a:tint val="75000"/>
                  </a:schemeClr>
                </a:solidFill>
              </a:defRPr>
            </a:lvl1pPr>
            <a:lvl2pPr marL="219502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2pPr>
            <a:lvl3pPr marL="439003" indent="0">
              <a:buNone/>
              <a:defRPr sz="864">
                <a:solidFill>
                  <a:schemeClr val="tx1">
                    <a:tint val="75000"/>
                  </a:schemeClr>
                </a:solidFill>
              </a:defRPr>
            </a:lvl3pPr>
            <a:lvl4pPr marL="658505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4pPr>
            <a:lvl5pPr marL="878007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5pPr>
            <a:lvl6pPr marL="1097509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6pPr>
            <a:lvl7pPr marL="1317010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7pPr>
            <a:lvl8pPr marL="1536512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8pPr>
            <a:lvl9pPr marL="1756014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882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402" y="876469"/>
            <a:ext cx="2487573" cy="208904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63138" y="876469"/>
            <a:ext cx="2487573" cy="208904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6993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175294"/>
            <a:ext cx="5048310" cy="63639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164" y="807114"/>
            <a:ext cx="2476141" cy="395554"/>
          </a:xfrm>
        </p:spPr>
        <p:txBody>
          <a:bodyPr anchor="b"/>
          <a:lstStyle>
            <a:lvl1pPr marL="0" indent="0">
              <a:buNone/>
              <a:defRPr sz="1152" b="1"/>
            </a:lvl1pPr>
            <a:lvl2pPr marL="219502" indent="0">
              <a:buNone/>
              <a:defRPr sz="960" b="1"/>
            </a:lvl2pPr>
            <a:lvl3pPr marL="439003" indent="0">
              <a:buNone/>
              <a:defRPr sz="864" b="1"/>
            </a:lvl3pPr>
            <a:lvl4pPr marL="658505" indent="0">
              <a:buNone/>
              <a:defRPr sz="768" b="1"/>
            </a:lvl4pPr>
            <a:lvl5pPr marL="878007" indent="0">
              <a:buNone/>
              <a:defRPr sz="768" b="1"/>
            </a:lvl5pPr>
            <a:lvl6pPr marL="1097509" indent="0">
              <a:buNone/>
              <a:defRPr sz="768" b="1"/>
            </a:lvl6pPr>
            <a:lvl7pPr marL="1317010" indent="0">
              <a:buNone/>
              <a:defRPr sz="768" b="1"/>
            </a:lvl7pPr>
            <a:lvl8pPr marL="1536512" indent="0">
              <a:buNone/>
              <a:defRPr sz="768" b="1"/>
            </a:lvl8pPr>
            <a:lvl9pPr marL="1756014" indent="0">
              <a:buNone/>
              <a:defRPr sz="76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164" y="1202668"/>
            <a:ext cx="2476141" cy="176894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3139" y="807114"/>
            <a:ext cx="2488335" cy="395554"/>
          </a:xfrm>
        </p:spPr>
        <p:txBody>
          <a:bodyPr anchor="b"/>
          <a:lstStyle>
            <a:lvl1pPr marL="0" indent="0">
              <a:buNone/>
              <a:defRPr sz="1152" b="1"/>
            </a:lvl1pPr>
            <a:lvl2pPr marL="219502" indent="0">
              <a:buNone/>
              <a:defRPr sz="960" b="1"/>
            </a:lvl2pPr>
            <a:lvl3pPr marL="439003" indent="0">
              <a:buNone/>
              <a:defRPr sz="864" b="1"/>
            </a:lvl3pPr>
            <a:lvl4pPr marL="658505" indent="0">
              <a:buNone/>
              <a:defRPr sz="768" b="1"/>
            </a:lvl4pPr>
            <a:lvl5pPr marL="878007" indent="0">
              <a:buNone/>
              <a:defRPr sz="768" b="1"/>
            </a:lvl5pPr>
            <a:lvl6pPr marL="1097509" indent="0">
              <a:buNone/>
              <a:defRPr sz="768" b="1"/>
            </a:lvl6pPr>
            <a:lvl7pPr marL="1317010" indent="0">
              <a:buNone/>
              <a:defRPr sz="768" b="1"/>
            </a:lvl7pPr>
            <a:lvl8pPr marL="1536512" indent="0">
              <a:buNone/>
              <a:defRPr sz="768" b="1"/>
            </a:lvl8pPr>
            <a:lvl9pPr marL="1756014" indent="0">
              <a:buNone/>
              <a:defRPr sz="76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63139" y="1202668"/>
            <a:ext cx="2488335" cy="176894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92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03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1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219498"/>
            <a:ext cx="1887781" cy="768244"/>
          </a:xfrm>
        </p:spPr>
        <p:txBody>
          <a:bodyPr anchor="b"/>
          <a:lstStyle>
            <a:lvl1pPr>
              <a:defRPr sz="153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8336" y="474056"/>
            <a:ext cx="2963138" cy="2339791"/>
          </a:xfrm>
        </p:spPr>
        <p:txBody>
          <a:bodyPr/>
          <a:lstStyle>
            <a:lvl1pPr>
              <a:defRPr sz="1536"/>
            </a:lvl1pPr>
            <a:lvl2pPr>
              <a:defRPr sz="1344"/>
            </a:lvl2pPr>
            <a:lvl3pPr>
              <a:defRPr sz="1152"/>
            </a:lvl3pPr>
            <a:lvl4pPr>
              <a:defRPr sz="960"/>
            </a:lvl4pPr>
            <a:lvl5pPr>
              <a:defRPr sz="960"/>
            </a:lvl5pPr>
            <a:lvl6pPr>
              <a:defRPr sz="960"/>
            </a:lvl6pPr>
            <a:lvl7pPr>
              <a:defRPr sz="960"/>
            </a:lvl7pPr>
            <a:lvl8pPr>
              <a:defRPr sz="960"/>
            </a:lvl8pPr>
            <a:lvl9pPr>
              <a:defRPr sz="96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164" y="987743"/>
            <a:ext cx="1887781" cy="1829915"/>
          </a:xfrm>
        </p:spPr>
        <p:txBody>
          <a:bodyPr/>
          <a:lstStyle>
            <a:lvl1pPr marL="0" indent="0">
              <a:buNone/>
              <a:defRPr sz="768"/>
            </a:lvl1pPr>
            <a:lvl2pPr marL="219502" indent="0">
              <a:buNone/>
              <a:defRPr sz="672"/>
            </a:lvl2pPr>
            <a:lvl3pPr marL="439003" indent="0">
              <a:buNone/>
              <a:defRPr sz="576"/>
            </a:lvl3pPr>
            <a:lvl4pPr marL="658505" indent="0">
              <a:buNone/>
              <a:defRPr sz="480"/>
            </a:lvl4pPr>
            <a:lvl5pPr marL="878007" indent="0">
              <a:buNone/>
              <a:defRPr sz="480"/>
            </a:lvl5pPr>
            <a:lvl6pPr marL="1097509" indent="0">
              <a:buNone/>
              <a:defRPr sz="480"/>
            </a:lvl6pPr>
            <a:lvl7pPr marL="1317010" indent="0">
              <a:buNone/>
              <a:defRPr sz="480"/>
            </a:lvl7pPr>
            <a:lvl8pPr marL="1536512" indent="0">
              <a:buNone/>
              <a:defRPr sz="480"/>
            </a:lvl8pPr>
            <a:lvl9pPr marL="1756014" indent="0">
              <a:buNone/>
              <a:defRPr sz="4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54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219498"/>
            <a:ext cx="1887781" cy="768244"/>
          </a:xfrm>
        </p:spPr>
        <p:txBody>
          <a:bodyPr anchor="b"/>
          <a:lstStyle>
            <a:lvl1pPr>
              <a:defRPr sz="153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88336" y="474056"/>
            <a:ext cx="2963138" cy="2339791"/>
          </a:xfrm>
        </p:spPr>
        <p:txBody>
          <a:bodyPr anchor="t"/>
          <a:lstStyle>
            <a:lvl1pPr marL="0" indent="0">
              <a:buNone/>
              <a:defRPr sz="1536"/>
            </a:lvl1pPr>
            <a:lvl2pPr marL="219502" indent="0">
              <a:buNone/>
              <a:defRPr sz="1344"/>
            </a:lvl2pPr>
            <a:lvl3pPr marL="439003" indent="0">
              <a:buNone/>
              <a:defRPr sz="1152"/>
            </a:lvl3pPr>
            <a:lvl4pPr marL="658505" indent="0">
              <a:buNone/>
              <a:defRPr sz="960"/>
            </a:lvl4pPr>
            <a:lvl5pPr marL="878007" indent="0">
              <a:buNone/>
              <a:defRPr sz="960"/>
            </a:lvl5pPr>
            <a:lvl6pPr marL="1097509" indent="0">
              <a:buNone/>
              <a:defRPr sz="960"/>
            </a:lvl6pPr>
            <a:lvl7pPr marL="1317010" indent="0">
              <a:buNone/>
              <a:defRPr sz="960"/>
            </a:lvl7pPr>
            <a:lvl8pPr marL="1536512" indent="0">
              <a:buNone/>
              <a:defRPr sz="960"/>
            </a:lvl8pPr>
            <a:lvl9pPr marL="1756014" indent="0">
              <a:buNone/>
              <a:defRPr sz="96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164" y="987743"/>
            <a:ext cx="1887781" cy="1829915"/>
          </a:xfrm>
        </p:spPr>
        <p:txBody>
          <a:bodyPr/>
          <a:lstStyle>
            <a:lvl1pPr marL="0" indent="0">
              <a:buNone/>
              <a:defRPr sz="768"/>
            </a:lvl1pPr>
            <a:lvl2pPr marL="219502" indent="0">
              <a:buNone/>
              <a:defRPr sz="672"/>
            </a:lvl2pPr>
            <a:lvl3pPr marL="439003" indent="0">
              <a:buNone/>
              <a:defRPr sz="576"/>
            </a:lvl3pPr>
            <a:lvl4pPr marL="658505" indent="0">
              <a:buNone/>
              <a:defRPr sz="480"/>
            </a:lvl4pPr>
            <a:lvl5pPr marL="878007" indent="0">
              <a:buNone/>
              <a:defRPr sz="480"/>
            </a:lvl5pPr>
            <a:lvl6pPr marL="1097509" indent="0">
              <a:buNone/>
              <a:defRPr sz="480"/>
            </a:lvl6pPr>
            <a:lvl7pPr marL="1317010" indent="0">
              <a:buNone/>
              <a:defRPr sz="480"/>
            </a:lvl7pPr>
            <a:lvl8pPr marL="1536512" indent="0">
              <a:buNone/>
              <a:defRPr sz="480"/>
            </a:lvl8pPr>
            <a:lvl9pPr marL="1756014" indent="0">
              <a:buNone/>
              <a:defRPr sz="4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370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7425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88634" y="175294"/>
            <a:ext cx="1262077" cy="27902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401" y="175294"/>
            <a:ext cx="3713069" cy="279022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880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402" y="175294"/>
            <a:ext cx="5048310" cy="63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402" y="876469"/>
            <a:ext cx="5048310" cy="208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402" y="3051637"/>
            <a:ext cx="1316950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0CE2C-29DD-48E9-9E52-53903A172661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8844" y="3051637"/>
            <a:ext cx="1975426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33761" y="3051637"/>
            <a:ext cx="1316950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2A88D-EF70-4795-B5E5-62CCB397F5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703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39003" rtl="0" eaLnBrk="1" latinLnBrk="0" hangingPunct="1">
        <a:lnSpc>
          <a:spcPct val="90000"/>
        </a:lnSpc>
        <a:spcBef>
          <a:spcPct val="0"/>
        </a:spcBef>
        <a:buNone/>
        <a:defRPr sz="21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51" indent="-109751" algn="l" defTabSz="43900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344" kern="1200">
          <a:solidFill>
            <a:schemeClr val="tx1"/>
          </a:solidFill>
          <a:latin typeface="+mn-lt"/>
          <a:ea typeface="+mn-ea"/>
          <a:cs typeface="+mn-cs"/>
        </a:defRPr>
      </a:lvl1pPr>
      <a:lvl2pPr marL="329253" indent="-109751" algn="l" defTabSz="439003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1152" kern="1200">
          <a:solidFill>
            <a:schemeClr val="tx1"/>
          </a:solidFill>
          <a:latin typeface="+mn-lt"/>
          <a:ea typeface="+mn-ea"/>
          <a:cs typeface="+mn-cs"/>
        </a:defRPr>
      </a:lvl2pPr>
      <a:lvl3pPr marL="548754" indent="-109751" algn="l" defTabSz="439003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3pPr>
      <a:lvl4pPr marL="768256" indent="-109751" algn="l" defTabSz="439003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4pPr>
      <a:lvl5pPr marL="987758" indent="-109751" algn="l" defTabSz="439003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5pPr>
      <a:lvl6pPr marL="1207259" indent="-109751" algn="l" defTabSz="439003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6pPr>
      <a:lvl7pPr marL="1426761" indent="-109751" algn="l" defTabSz="439003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7pPr>
      <a:lvl8pPr marL="1646263" indent="-109751" algn="l" defTabSz="439003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8pPr>
      <a:lvl9pPr marL="1865765" indent="-109751" algn="l" defTabSz="439003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9003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1pPr>
      <a:lvl2pPr marL="219502" algn="l" defTabSz="439003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39003" algn="l" defTabSz="439003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3pPr>
      <a:lvl4pPr marL="658505" algn="l" defTabSz="439003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4pPr>
      <a:lvl5pPr marL="878007" algn="l" defTabSz="439003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5pPr>
      <a:lvl6pPr marL="1097509" algn="l" defTabSz="439003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6pPr>
      <a:lvl7pPr marL="1317010" algn="l" defTabSz="439003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7pPr>
      <a:lvl8pPr marL="1536512" algn="l" defTabSz="439003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8pPr>
      <a:lvl9pPr marL="1756014" algn="l" defTabSz="439003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557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5E593F-8A83-4C8B-9825-261EAB6E5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6E77522-1945-4D44-8617-AD23BDE527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8533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EAE923-3D20-4E2C-B26B-3FCEF4EA4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344A21-3CB9-431C-8414-74AF9A3E0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069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D306A4-7AF1-47C4-8471-4CA99882F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CC056B-145C-4FB3-ABEB-98017DE21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45ACBA1-863F-416A-8F89-1F9AE28D5C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FDA519E-ED98-4A00-BEF0-EFCC36B437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63DF245-08CE-4850-9FAB-3A3379CCD76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7534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</TotalTime>
  <Words>0</Words>
  <Application>Microsoft Office PowerPoint</Application>
  <PresentationFormat>Personalizar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Tecnologia e Ti</dc:creator>
  <cp:lastModifiedBy>DesignGrafico</cp:lastModifiedBy>
  <cp:revision>4</cp:revision>
  <dcterms:created xsi:type="dcterms:W3CDTF">2020-04-27T13:57:49Z</dcterms:created>
  <dcterms:modified xsi:type="dcterms:W3CDTF">2022-09-05T22:07:41Z</dcterms:modified>
</cp:coreProperties>
</file>