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79" r:id="rId4"/>
    <p:sldId id="278" r:id="rId5"/>
    <p:sldId id="282" r:id="rId6"/>
    <p:sldId id="283" r:id="rId7"/>
    <p:sldId id="264" r:id="rId8"/>
    <p:sldId id="284" r:id="rId9"/>
    <p:sldId id="285" r:id="rId10"/>
    <p:sldId id="272" r:id="rId11"/>
    <p:sldId id="281" r:id="rId12"/>
    <p:sldId id="286" r:id="rId13"/>
    <p:sldId id="277" r:id="rId1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794D"/>
    <a:srgbClr val="CE62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38C601-74E2-415D-847F-D2F423771778}" v="23" dt="2023-06-08T15:34:13.5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51" autoAdjust="0"/>
    <p:restoredTop sz="94660"/>
  </p:normalViewPr>
  <p:slideViewPr>
    <p:cSldViewPr snapToGrid="0">
      <p:cViewPr varScale="1">
        <p:scale>
          <a:sx n="67" d="100"/>
          <a:sy n="67" d="100"/>
        </p:scale>
        <p:origin x="48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6A5729-2B75-4D7B-A9A3-5297EBDCDA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4F44703-0434-4250-B1E0-41F4275C44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E154460-D81A-4565-B65E-BD8832F47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A0962-A1B9-465E-B387-30DD3C2E44EC}" type="datetimeFigureOut">
              <a:rPr lang="pt-BR" smtClean="0"/>
              <a:t>09/06/2023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2B2BD12-24D0-412A-883A-C2ED52A95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AE6549E-1AE5-4C1C-A50E-4992976B4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B5C89-99D3-4BB6-B950-B1433FE93A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0106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A8330B-F8E3-4F93-9155-29E8D4E80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98059F7-7624-44DE-80E3-8A09C9803D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49F45F8-1D68-4529-82A8-8C4DB4ED3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A0962-A1B9-465E-B387-30DD3C2E44EC}" type="datetimeFigureOut">
              <a:rPr lang="pt-BR" smtClean="0"/>
              <a:t>09/06/2023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1D67FE4-3670-449C-9AB6-9EA6D3364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2A192C1-77EE-49B3-A68F-52250DB19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B5C89-99D3-4BB6-B950-B1433FE93A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4914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5CA23D-5566-4C81-9017-C4D30EB30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FC9205C-970D-4113-93D5-7CCDAF45E0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8416B4A-CEC5-4D30-AB35-BA4C1B02C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A0962-A1B9-465E-B387-30DD3C2E44EC}" type="datetimeFigureOut">
              <a:rPr lang="pt-BR" smtClean="0"/>
              <a:t>09/06/2023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A4A1E40-34C5-4E50-AD17-62AFC0C9E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795B67F-0CF1-4077-AF1B-9E962D99D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B5C89-99D3-4BB6-B950-B1433FE93A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8824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0A7E9F-061F-4FF4-887A-52CF14D34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81CA102-A861-486D-BB51-8EEBA0F62C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A029B3F-DA65-4C92-8D4A-C32BA243AA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6A41AD7-72F1-472C-A53A-92CF5BEDC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A0962-A1B9-465E-B387-30DD3C2E44EC}" type="datetimeFigureOut">
              <a:rPr lang="pt-BR" smtClean="0"/>
              <a:t>09/06/2023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E6975BE-53C6-45C1-892C-631F65120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B347F41-0724-4664-A73F-D3D0D903A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B5C89-99D3-4BB6-B950-B1433FE93A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4307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0007CA-3050-4ACC-BC7D-CB792F224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A407E91-7A13-494A-B374-6CE690011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4DE2C14-CEE3-4543-9238-9B536E0ED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A5DB84C-1E9F-40A1-8B9E-192C97F8CC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D9496D3-5988-40E2-BF13-7FA2D75DFD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8484BCD-CE1C-48AD-8E70-F41C3BADA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A0962-A1B9-465E-B387-30DD3C2E44EC}" type="datetimeFigureOut">
              <a:rPr lang="pt-BR" smtClean="0"/>
              <a:t>09/06/2023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D8D5092-3A5C-4BDA-B65D-39E29AA4C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1065262-108E-422E-AC74-70D7E2613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B5C89-99D3-4BB6-B950-B1433FE93A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0443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C8732B-334F-4700-AEC3-2C53AA93B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95D22F6-2313-4AA3-9AD8-869FF3594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A0962-A1B9-465E-B387-30DD3C2E44EC}" type="datetimeFigureOut">
              <a:rPr lang="pt-BR" smtClean="0"/>
              <a:t>09/06/2023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43B2A20-5DAE-48A4-810F-A75C44AB0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918DD88-FA0B-479E-B4D3-020C353CE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B5C89-99D3-4BB6-B950-B1433FE93A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0492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ECD6928-9055-4592-B724-CC9440DD8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A0962-A1B9-465E-B387-30DD3C2E44EC}" type="datetimeFigureOut">
              <a:rPr lang="pt-BR" smtClean="0"/>
              <a:t>09/06/2023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CBE56B1-4FFE-49AA-83D5-5979C2AB8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0AD522C-D892-4728-B3F4-C591C2DFD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B5C89-99D3-4BB6-B950-B1433FE93A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0332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2A6C3C-A144-44B6-B48C-46C6458DC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654E69D-DC48-4FBE-95D5-E609620108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1D6EC45-A7F0-4581-87CC-1A7E703735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C894A70-03EE-4BD4-A1DB-67E0C7F06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A0962-A1B9-465E-B387-30DD3C2E44EC}" type="datetimeFigureOut">
              <a:rPr lang="pt-BR" smtClean="0"/>
              <a:t>09/06/2023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3BBDDED-590D-47EB-850D-46F2FF0BE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D4A58D7-64B5-4BD7-AAAD-148F3BF89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B5C89-99D3-4BB6-B950-B1433FE93A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6487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4AFC08-5261-42C4-AA1F-5A8B525F8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8F4CE6A-94D8-4042-8FB4-5323319943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2203C7F-6E6A-410C-82E9-65D38FAF7C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3BA0A59-21AB-4AAF-835B-DB930D479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A0962-A1B9-465E-B387-30DD3C2E44EC}" type="datetimeFigureOut">
              <a:rPr lang="pt-BR" smtClean="0"/>
              <a:t>09/06/2023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A76EA37-D1BB-492D-9212-F9A8C5F94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2CACE42-B946-4A4F-A7D3-A0AB305A5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B5C89-99D3-4BB6-B950-B1433FE93A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8111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A1759C-3408-47A8-9D26-28D13B39A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7497777-F70E-4D67-8E23-BC3C4CFF40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53124AC-F7B9-494A-9DEE-AD7311CA1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A0962-A1B9-465E-B387-30DD3C2E44EC}" type="datetimeFigureOut">
              <a:rPr lang="pt-BR" smtClean="0"/>
              <a:t>09/06/2023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955E11A-3033-42EB-86F5-2A8893004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52B9B65-A112-458C-B304-EB1285A6B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B5C89-99D3-4BB6-B950-B1433FE93A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6074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4912886-DD31-419C-BD8D-95C07A6977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1B7DAEB-D744-4E5F-96DB-A270C19B98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13BFADE-44BF-431C-BB4A-4B162157B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A0962-A1B9-465E-B387-30DD3C2E44EC}" type="datetimeFigureOut">
              <a:rPr lang="pt-BR" smtClean="0"/>
              <a:t>09/06/2023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CFAC330-65E9-4402-9DBF-BB480CAF7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E18D3B7-93AA-4279-8E52-179A46C5C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B5C89-99D3-4BB6-B950-B1433FE93A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2536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68BDE2A-7B82-41E6-AF30-73F90B2BB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0E076C9-F72A-49C8-86BB-E5046007DB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6CA0822-D17B-473C-B0A2-4900048AA7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A0962-A1B9-465E-B387-30DD3C2E44EC}" type="datetimeFigureOut">
              <a:rPr lang="pt-BR" smtClean="0"/>
              <a:t>09/06/2023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FEE374D-03C9-419F-89D6-91B040F4D9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2296504-32A3-42E0-A19E-0981D0367C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B5C89-99D3-4BB6-B950-B1433FE93A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317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7F4BAD7F-EE76-9F4B-BE5D-05F1055BD3AC}"/>
              </a:ext>
            </a:extLst>
          </p:cNvPr>
          <p:cNvSpPr txBox="1"/>
          <p:nvPr/>
        </p:nvSpPr>
        <p:spPr>
          <a:xfrm>
            <a:off x="6732866" y="5886008"/>
            <a:ext cx="54591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C00000"/>
                </a:solidFill>
                <a:latin typeface="Impact" panose="020B0806030902050204" pitchFamily="34" charset="0"/>
              </a:rPr>
              <a:t>Orientador (a): Prof.  ( nome do(a) orientador(a) )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56F0891-0B7D-854A-AC7D-CE0084F9F729}"/>
              </a:ext>
            </a:extLst>
          </p:cNvPr>
          <p:cNvSpPr txBox="1"/>
          <p:nvPr/>
        </p:nvSpPr>
        <p:spPr>
          <a:xfrm>
            <a:off x="6732867" y="5282733"/>
            <a:ext cx="54591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C00000"/>
                </a:solidFill>
                <a:latin typeface="Impact" panose="020B0806030902050204" pitchFamily="34" charset="0"/>
              </a:rPr>
              <a:t>( nome do(a) aluno(a)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C06099F-ECD2-9960-A2A0-ABC7F4FD1F81}"/>
              </a:ext>
            </a:extLst>
          </p:cNvPr>
          <p:cNvSpPr txBox="1"/>
          <p:nvPr/>
        </p:nvSpPr>
        <p:spPr>
          <a:xfrm>
            <a:off x="3844413" y="3259394"/>
            <a:ext cx="45031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rgbClr val="C00000"/>
                </a:solidFill>
                <a:latin typeface="Impact" panose="020B0806030902050204" pitchFamily="34" charset="0"/>
              </a:rPr>
              <a:t>TÍTULO DO TCC</a:t>
            </a:r>
          </a:p>
        </p:txBody>
      </p:sp>
    </p:spTree>
    <p:extLst>
      <p:ext uri="{BB962C8B-B14F-4D97-AF65-F5344CB8AC3E}">
        <p14:creationId xmlns:p14="http://schemas.microsoft.com/office/powerpoint/2010/main" val="2612184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8C05671-2DC4-2F11-06A8-79EAF561C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400" dirty="0">
                <a:solidFill>
                  <a:srgbClr val="C00000"/>
                </a:solidFill>
                <a:latin typeface="Impact" panose="020B0806030902050204" pitchFamily="34" charset="0"/>
              </a:rPr>
              <a:t>APRESENTAÇÃO </a:t>
            </a:r>
            <a:r>
              <a:rPr lang="pt-BR" dirty="0">
                <a:solidFill>
                  <a:srgbClr val="C00000"/>
                </a:solidFill>
                <a:latin typeface="Impact" panose="020B0806030902050204" pitchFamily="34" charset="0"/>
              </a:rPr>
              <a:t>ACADÊMICA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D26660DF-9CCE-4E77-7B54-E3D7895FDC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6465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8C05671-2DC4-2F11-06A8-79EAF561C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400" dirty="0">
                <a:solidFill>
                  <a:srgbClr val="C00000"/>
                </a:solidFill>
                <a:latin typeface="Impact" panose="020B0806030902050204" pitchFamily="34" charset="0"/>
              </a:rPr>
              <a:t>JUSTIFICATIVA DA PESQUISA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D26660DF-9CCE-4E77-7B54-E3D7895FDC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1047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8C05671-2DC4-2F11-06A8-79EAF561C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400" dirty="0">
                <a:solidFill>
                  <a:srgbClr val="C00000"/>
                </a:solidFill>
                <a:latin typeface="Impact" panose="020B0806030902050204" pitchFamily="34" charset="0"/>
              </a:rPr>
              <a:t>SEÇÕES DO TCC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D26660DF-9CCE-4E77-7B54-E3D7895FDC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69710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8C05671-2DC4-2F11-06A8-79EAF561C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400" dirty="0">
                <a:solidFill>
                  <a:srgbClr val="C00000"/>
                </a:solidFill>
                <a:latin typeface="Impact" panose="020B0806030902050204" pitchFamily="34" charset="0"/>
              </a:rPr>
              <a:t>REVISÃO DE LITERATURA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D26660DF-9CCE-4E77-7B54-E3D7895FDC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55557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8C05671-2DC4-2F11-06A8-79EAF561C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400" dirty="0">
                <a:solidFill>
                  <a:srgbClr val="C00000"/>
                </a:solidFill>
                <a:latin typeface="Impact" panose="020B0806030902050204" pitchFamily="34" charset="0"/>
              </a:rPr>
              <a:t>REVISÃO DE LITERATURA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D26660DF-9CCE-4E77-7B54-E3D7895FDC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13295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A8DA829-AA13-04CF-F0D9-A1A193DBB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400" dirty="0">
                <a:solidFill>
                  <a:srgbClr val="C00000"/>
                </a:solidFill>
                <a:latin typeface="Impact" panose="020B0806030902050204" pitchFamily="34" charset="0"/>
              </a:rPr>
              <a:t>METODOLOGIA </a:t>
            </a:r>
            <a:r>
              <a:rPr lang="pt-BR" dirty="0">
                <a:solidFill>
                  <a:srgbClr val="C00000"/>
                </a:solidFill>
                <a:latin typeface="Impact" panose="020B0806030902050204" pitchFamily="34" charset="0"/>
              </a:rPr>
              <a:t>DA PESQUISA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6EA482F4-0AAD-7689-BD99-AB440F6AB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773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A8DA829-AA13-04CF-F0D9-A1A193DBB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400" dirty="0">
                <a:solidFill>
                  <a:srgbClr val="C00000"/>
                </a:solidFill>
                <a:latin typeface="Impact" panose="020B0806030902050204" pitchFamily="34" charset="0"/>
              </a:rPr>
              <a:t>RESULTADOS E DISCUSSÃO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6EA482F4-0AAD-7689-BD99-AB440F6AB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6339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A8DA829-AA13-04CF-F0D9-A1A193DBB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400" dirty="0">
                <a:solidFill>
                  <a:srgbClr val="C00000"/>
                </a:solidFill>
                <a:latin typeface="Impact" panose="020B0806030902050204" pitchFamily="34" charset="0"/>
              </a:rPr>
              <a:t>RESULTADOS E DISCUSSÃO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6EA482F4-0AAD-7689-BD99-AB440F6AB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7748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A8DA829-AA13-04CF-F0D9-A1A193DBB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400" dirty="0">
                <a:solidFill>
                  <a:srgbClr val="C00000"/>
                </a:solidFill>
                <a:latin typeface="Impact" panose="020B0806030902050204" pitchFamily="34" charset="0"/>
              </a:rPr>
              <a:t>CONSIDERAÇÕES FINAIS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6EA482F4-0AAD-7689-BD99-AB440F6AB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6770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A8DA829-AA13-04CF-F0D9-A1A193DBB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400" dirty="0">
                <a:solidFill>
                  <a:srgbClr val="C00000"/>
                </a:solidFill>
                <a:latin typeface="Impact" panose="020B0806030902050204" pitchFamily="34" charset="0"/>
              </a:rPr>
              <a:t>CONSIDERAÇÕES FINAIS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6EA482F4-0AAD-7689-BD99-AB440F6AB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7859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A8DA829-AA13-04CF-F0D9-A1A193DBB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400" dirty="0">
                <a:solidFill>
                  <a:srgbClr val="C00000"/>
                </a:solidFill>
                <a:latin typeface="Impact" panose="020B0806030902050204" pitchFamily="34" charset="0"/>
              </a:rPr>
              <a:t>REFERÊNCIAS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6EA482F4-0AAD-7689-BD99-AB440F6AB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892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357843-7706-2D96-9024-22AC62DBD4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61885"/>
            <a:ext cx="9144000" cy="2387600"/>
          </a:xfrm>
        </p:spPr>
        <p:txBody>
          <a:bodyPr/>
          <a:lstStyle/>
          <a:p>
            <a:r>
              <a:rPr lang="pt-BR" dirty="0">
                <a:solidFill>
                  <a:srgbClr val="C00000"/>
                </a:solidFill>
                <a:latin typeface="Impact" panose="020B0806030902050204" pitchFamily="34" charset="0"/>
              </a:rPr>
              <a:t>AGRADECIMENTOS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62F7A6-BD95-0639-AC06-79FCB0CE3B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08515"/>
            <a:ext cx="9144000" cy="1655762"/>
          </a:xfrm>
        </p:spPr>
        <p:txBody>
          <a:bodyPr/>
          <a:lstStyle/>
          <a:p>
            <a:r>
              <a:rPr lang="pt-BR" dirty="0">
                <a:solidFill>
                  <a:srgbClr val="C00000"/>
                </a:solidFill>
                <a:latin typeface="Impact" panose="020B0806030902050204" pitchFamily="34" charset="0"/>
              </a:rPr>
              <a:t>(Nome do(a) aluno(a) </a:t>
            </a:r>
          </a:p>
          <a:p>
            <a:endParaRPr lang="pt-BR" dirty="0">
              <a:solidFill>
                <a:srgbClr val="C00000"/>
              </a:solidFill>
              <a:latin typeface="Impact" panose="020B0806030902050204" pitchFamily="34" charset="0"/>
            </a:endParaRPr>
          </a:p>
          <a:p>
            <a:r>
              <a:rPr lang="pt-BR" dirty="0">
                <a:solidFill>
                  <a:srgbClr val="C00000"/>
                </a:solidFill>
                <a:latin typeface="Impact" panose="020B0806030902050204" pitchFamily="34" charset="0"/>
              </a:rPr>
              <a:t>(Nome do(a) professor(a) orientador(a)</a:t>
            </a:r>
          </a:p>
        </p:txBody>
      </p:sp>
    </p:spTree>
    <p:extLst>
      <p:ext uri="{BB962C8B-B14F-4D97-AF65-F5344CB8AC3E}">
        <p14:creationId xmlns:p14="http://schemas.microsoft.com/office/powerpoint/2010/main" val="37690621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</TotalTime>
  <Words>83</Words>
  <Application>Microsoft Office PowerPoint</Application>
  <PresentationFormat>Widescreen</PresentationFormat>
  <Paragraphs>18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Impact</vt:lpstr>
      <vt:lpstr>Tema do Office</vt:lpstr>
      <vt:lpstr>Apresentação do PowerPoint</vt:lpstr>
      <vt:lpstr>APRESENTAÇÃO ACADÊMICA</vt:lpstr>
      <vt:lpstr>JUSTIFICATIVA DA PESQUISA</vt:lpstr>
      <vt:lpstr>SEÇÕES DO TCC</vt:lpstr>
      <vt:lpstr>REVISÃO DE LITERATURA</vt:lpstr>
      <vt:lpstr>REVISÃO DE LITERATURA</vt:lpstr>
      <vt:lpstr>METODOLOGIA DA PESQUISA</vt:lpstr>
      <vt:lpstr>RESULTADOS E DISCUSSÃO</vt:lpstr>
      <vt:lpstr>RESULTADOS E DISCUSSÃO</vt:lpstr>
      <vt:lpstr>CONSIDERAÇÕES FINAIS</vt:lpstr>
      <vt:lpstr>CONSIDERAÇÕES FINAIS</vt:lpstr>
      <vt:lpstr>REFERÊNCIAS</vt:lpstr>
      <vt:lpstr>AGRADECIMENTOS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Andre Vieira</dc:creator>
  <cp:lastModifiedBy>Andrezza Tavares</cp:lastModifiedBy>
  <cp:revision>9</cp:revision>
  <dcterms:created xsi:type="dcterms:W3CDTF">2021-05-31T18:02:03Z</dcterms:created>
  <dcterms:modified xsi:type="dcterms:W3CDTF">2023-06-09T21:11:33Z</dcterms:modified>
</cp:coreProperties>
</file>